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3" r:id="rId8"/>
    <p:sldId id="264" r:id="rId9"/>
    <p:sldId id="265" r:id="rId10"/>
    <p:sldId id="266"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11F477-8993-4DB5-A10F-5A5CF334A6F1}" type="datetimeFigureOut">
              <a:rPr lang="en-US" smtClean="0"/>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11F477-8993-4DB5-A10F-5A5CF334A6F1}" type="datetimeFigureOut">
              <a:rPr lang="en-US" smtClean="0"/>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11F477-8993-4DB5-A10F-5A5CF334A6F1}" type="datetimeFigureOut">
              <a:rPr lang="en-US" smtClean="0"/>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11F477-8993-4DB5-A10F-5A5CF334A6F1}" type="datetimeFigureOut">
              <a:rPr lang="en-US" smtClean="0"/>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11F477-8993-4DB5-A10F-5A5CF334A6F1}" type="datetimeFigureOut">
              <a:rPr lang="en-US" smtClean="0"/>
              <a:t>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11F477-8993-4DB5-A10F-5A5CF334A6F1}" type="datetimeFigureOut">
              <a:rPr lang="en-US" smtClean="0"/>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11F477-8993-4DB5-A10F-5A5CF334A6F1}" type="datetimeFigureOut">
              <a:rPr lang="en-US" smtClean="0"/>
              <a:t>3/1/2010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11F477-8993-4DB5-A10F-5A5CF334A6F1}" type="datetimeFigureOut">
              <a:rPr lang="en-US" smtClean="0"/>
              <a:t>3/1/2010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11F477-8993-4DB5-A10F-5A5CF334A6F1}" type="datetimeFigureOut">
              <a:rPr lang="en-US" smtClean="0"/>
              <a:t>3/1/2010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1F477-8993-4DB5-A10F-5A5CF334A6F1}" type="datetimeFigureOut">
              <a:rPr lang="en-US" smtClean="0"/>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1F477-8993-4DB5-A10F-5A5CF334A6F1}" type="datetimeFigureOut">
              <a:rPr lang="en-US" smtClean="0"/>
              <a:t>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0659DB-DFA2-45B5-9D6E-615A01B032F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11F477-8993-4DB5-A10F-5A5CF334A6F1}" type="datetimeFigureOut">
              <a:rPr lang="en-US" smtClean="0"/>
              <a:t>3/1/2010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0659DB-DFA2-45B5-9D6E-615A01B032F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Legacy of the Great Depression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Legacy of the New Deal Worksheet</a:t>
            </a:r>
            <a:endParaRPr lang="en-US" dirty="0"/>
          </a:p>
        </p:txBody>
      </p:sp>
      <p:sp>
        <p:nvSpPr>
          <p:cNvPr id="3" name="Content Placeholder 2"/>
          <p:cNvSpPr>
            <a:spLocks noGrp="1"/>
          </p:cNvSpPr>
          <p:nvPr>
            <p:ph idx="1"/>
          </p:nvPr>
        </p:nvSpPr>
        <p:spPr/>
        <p:txBody>
          <a:bodyPr/>
          <a:lstStyle/>
          <a:p>
            <a:r>
              <a:rPr lang="en-US" dirty="0" smtClean="0"/>
              <a:t>Please read all of the short readings and answer the questions.  Keep the legacy of the New Deal in mind when you read.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Pretend that the new deal was a movie.  Write a 1 paragraph “review” of the New Deal.  Include things you that it did well as well as things that it could have improved upon.  End by saying how the New Deal has influenced future policymakers/presidents.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normAutofit/>
          </a:bodyPr>
          <a:lstStyle/>
          <a:p>
            <a:r>
              <a:rPr lang="en-US" sz="5400" dirty="0" smtClean="0"/>
              <a:t>Which of the New Deal Programs do you think still exist today?  </a:t>
            </a:r>
            <a:endParaRPr lang="en-US" sz="5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r>
              <a:rPr lang="en-US" sz="4400" dirty="0" smtClean="0"/>
              <a:t>Welfare State- a government that undertakes responsibility for the welfare of its citizens through programs in public health, public housing and pensions.  </a:t>
            </a:r>
            <a:endParaRPr lang="en-US"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Key Questions</a:t>
            </a: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sz="3600" dirty="0" smtClean="0"/>
              <a:t>What kind of impact do the New Deal programs have on our society today?</a:t>
            </a:r>
          </a:p>
          <a:p>
            <a:r>
              <a:rPr lang="en-US" sz="3600" dirty="0" smtClean="0"/>
              <a:t>What kind of impact does the New Deal/Roosevelt’s philosophy of government have on our society today? </a:t>
            </a:r>
          </a:p>
          <a:p>
            <a:r>
              <a:rPr lang="en-US" sz="3600" dirty="0" smtClean="0"/>
              <a:t>What kind of impact did the New Deal have on the size and scope of our government? </a:t>
            </a:r>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Deal Legacy</a:t>
            </a:r>
            <a:endParaRPr lang="en-US" dirty="0"/>
          </a:p>
        </p:txBody>
      </p:sp>
      <p:sp>
        <p:nvSpPr>
          <p:cNvPr id="3" name="Content Placeholder 2"/>
          <p:cNvSpPr>
            <a:spLocks noGrp="1"/>
          </p:cNvSpPr>
          <p:nvPr>
            <p:ph idx="1"/>
          </p:nvPr>
        </p:nvSpPr>
        <p:spPr/>
        <p:txBody>
          <a:bodyPr>
            <a:normAutofit lnSpcReduction="10000"/>
          </a:bodyPr>
          <a:lstStyle/>
          <a:p>
            <a:r>
              <a:rPr lang="en-US" dirty="0" smtClean="0"/>
              <a:t>The New Deal was drastic change in how government was run.</a:t>
            </a:r>
          </a:p>
          <a:p>
            <a:r>
              <a:rPr lang="en-US" dirty="0" smtClean="0"/>
              <a:t>The New Deal led to a larger and stronger federal government which still exists today.</a:t>
            </a:r>
          </a:p>
          <a:p>
            <a:r>
              <a:rPr lang="en-US" dirty="0" smtClean="0"/>
              <a:t>It also led to a belief that the government was responsible for taking care of its people in times of need. </a:t>
            </a:r>
          </a:p>
          <a:p>
            <a:r>
              <a:rPr lang="en-US" dirty="0" smtClean="0"/>
              <a:t>The President became the center of the Federal government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Deal Successors</a:t>
            </a:r>
            <a:endParaRPr lang="en-US" dirty="0"/>
          </a:p>
        </p:txBody>
      </p:sp>
      <p:sp>
        <p:nvSpPr>
          <p:cNvPr id="3" name="Content Placeholder 2"/>
          <p:cNvSpPr>
            <a:spLocks noGrp="1"/>
          </p:cNvSpPr>
          <p:nvPr>
            <p:ph idx="1"/>
          </p:nvPr>
        </p:nvSpPr>
        <p:spPr/>
        <p:txBody>
          <a:bodyPr/>
          <a:lstStyle/>
          <a:p>
            <a:r>
              <a:rPr lang="en-US" dirty="0" smtClean="0"/>
              <a:t>FDR took a huge step towards creating an effective welfare state for the people of the United States.</a:t>
            </a:r>
          </a:p>
          <a:p>
            <a:r>
              <a:rPr lang="en-US" dirty="0" smtClean="0"/>
              <a:t>His policies were continued and expanded by many future presidents including Lyndon B. Johnson and Barack Obama but have also been reduced by presidents like Nixon and Reagan.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Deal Products</a:t>
            </a:r>
            <a:endParaRPr lang="en-US" dirty="0"/>
          </a:p>
        </p:txBody>
      </p:sp>
      <p:sp>
        <p:nvSpPr>
          <p:cNvPr id="3" name="Content Placeholder 2"/>
          <p:cNvSpPr>
            <a:spLocks noGrp="1"/>
          </p:cNvSpPr>
          <p:nvPr>
            <p:ph idx="1"/>
          </p:nvPr>
        </p:nvSpPr>
        <p:spPr/>
        <p:txBody>
          <a:bodyPr/>
          <a:lstStyle/>
          <a:p>
            <a:r>
              <a:rPr lang="en-US" dirty="0" smtClean="0"/>
              <a:t>In addition the organizations of the New Deal like the TVA and Public Works Administration were responsible for many of the country’s important buildings and roadways.</a:t>
            </a:r>
          </a:p>
          <a:p>
            <a:r>
              <a:rPr lang="en-US" dirty="0" smtClean="0"/>
              <a:t>Example- NYC-Lincoln Tunnel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Lincoln Tunnel, Funded with Public Works Administration money, construction on the first of three tunnels linking Manhattan and New Jersey began in 1934."/>
          <p:cNvPicPr>
            <a:picLocks noChangeAspect="1" noChangeArrowheads="1"/>
          </p:cNvPicPr>
          <p:nvPr/>
        </p:nvPicPr>
        <p:blipFill>
          <a:blip r:embed="rId2" cstate="print"/>
          <a:srcRect/>
          <a:stretch>
            <a:fillRect/>
          </a:stretch>
        </p:blipFill>
        <p:spPr bwMode="auto">
          <a:xfrm>
            <a:off x="228600" y="228600"/>
            <a:ext cx="8694447" cy="639249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The Lincoln Tunnel, In its first year of operation, only 1.8 million vehicles used the new tunnel. Today, it is the busiest vehicular tunnel in the world, with some 45 million vehicles a year passing through."/>
          <p:cNvPicPr>
            <a:picLocks noChangeAspect="1" noChangeArrowheads="1"/>
          </p:cNvPicPr>
          <p:nvPr/>
        </p:nvPicPr>
        <p:blipFill>
          <a:blip r:embed="rId2" cstate="print"/>
          <a:srcRect/>
          <a:stretch>
            <a:fillRect/>
          </a:stretch>
        </p:blipFill>
        <p:spPr bwMode="auto">
          <a:xfrm>
            <a:off x="433857" y="304800"/>
            <a:ext cx="8291189" cy="6096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1940</TotalTime>
  <Words>328</Words>
  <Application>Microsoft Office PowerPoint</Application>
  <PresentationFormat>On-screen Show (4:3)</PresentationFormat>
  <Paragraphs>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Legacy of the Great Depression</vt:lpstr>
      <vt:lpstr>Warm-up</vt:lpstr>
      <vt:lpstr>Vocabulary</vt:lpstr>
      <vt:lpstr>Key Questions</vt:lpstr>
      <vt:lpstr>New Deal Legacy</vt:lpstr>
      <vt:lpstr>New Deal Successors</vt:lpstr>
      <vt:lpstr>New Deal Products</vt:lpstr>
      <vt:lpstr>Slide 8</vt:lpstr>
      <vt:lpstr>Slide 9</vt:lpstr>
      <vt:lpstr>Legacy of the New Deal Worksheet</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Legacy of the Great Depression</dc:title>
  <dc:creator>Sejal</dc:creator>
  <cp:lastModifiedBy>Sejal</cp:lastModifiedBy>
  <cp:revision>21</cp:revision>
  <dcterms:created xsi:type="dcterms:W3CDTF">2010-03-01T15:29:23Z</dcterms:created>
  <dcterms:modified xsi:type="dcterms:W3CDTF">2010-03-02T23:49:41Z</dcterms:modified>
</cp:coreProperties>
</file>